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CC72-D173-4604-9EBD-3EC866FF3B1B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0368-3FC0-4E40-BABD-996A91864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81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CC72-D173-4604-9EBD-3EC866FF3B1B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0368-3FC0-4E40-BABD-996A91864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47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CC72-D173-4604-9EBD-3EC866FF3B1B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0368-3FC0-4E40-BABD-996A91864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8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CC72-D173-4604-9EBD-3EC866FF3B1B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0368-3FC0-4E40-BABD-996A91864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3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CC72-D173-4604-9EBD-3EC866FF3B1B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0368-3FC0-4E40-BABD-996A91864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5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CC72-D173-4604-9EBD-3EC866FF3B1B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0368-3FC0-4E40-BABD-996A91864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5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CC72-D173-4604-9EBD-3EC866FF3B1B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0368-3FC0-4E40-BABD-996A91864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52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CC72-D173-4604-9EBD-3EC866FF3B1B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0368-3FC0-4E40-BABD-996A91864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56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CC72-D173-4604-9EBD-3EC866FF3B1B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0368-3FC0-4E40-BABD-996A91864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1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CC72-D173-4604-9EBD-3EC866FF3B1B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0368-3FC0-4E40-BABD-996A91864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23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CC72-D173-4604-9EBD-3EC866FF3B1B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0368-3FC0-4E40-BABD-996A91864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65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5CC72-D173-4604-9EBD-3EC866FF3B1B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80368-3FC0-4E40-BABD-996A91864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1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-264543"/>
            <a:ext cx="9489439" cy="712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1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59" y="-570706"/>
            <a:ext cx="9904941" cy="7428706"/>
          </a:xfrm>
        </p:spPr>
      </p:pic>
    </p:spTree>
    <p:extLst>
      <p:ext uri="{BB962C8B-B14F-4D97-AF65-F5344CB8AC3E}">
        <p14:creationId xmlns:p14="http://schemas.microsoft.com/office/powerpoint/2010/main" val="205215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80" y="0"/>
            <a:ext cx="9622577" cy="7216933"/>
          </a:xfrm>
        </p:spPr>
      </p:pic>
    </p:spTree>
    <p:extLst>
      <p:ext uri="{BB962C8B-B14F-4D97-AF65-F5344CB8AC3E}">
        <p14:creationId xmlns:p14="http://schemas.microsoft.com/office/powerpoint/2010/main" val="33686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медаль за </a:t>
            </a:r>
            <a:br>
              <a:rPr lang="ru-RU" dirty="0" smtClean="0"/>
            </a:br>
            <a:r>
              <a:rPr lang="ru-RU" dirty="0" err="1" smtClean="0"/>
              <a:t>За</a:t>
            </a:r>
            <a:r>
              <a:rPr lang="ru-RU" dirty="0" smtClean="0"/>
              <a:t> оборону Ленинграда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0" y="-604574"/>
            <a:ext cx="6177280" cy="8236375"/>
          </a:xfrm>
        </p:spPr>
      </p:pic>
    </p:spTree>
    <p:extLst>
      <p:ext uri="{BB962C8B-B14F-4D97-AF65-F5344CB8AC3E}">
        <p14:creationId xmlns:p14="http://schemas.microsoft.com/office/powerpoint/2010/main" val="2611703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Моя </a:t>
            </a:r>
            <a:r>
              <a:rPr lang="ru-RU" dirty="0" err="1" smtClean="0"/>
              <a:t>пробабушка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Логинова Мария </a:t>
            </a:r>
            <a:br>
              <a:rPr lang="ru-RU" dirty="0" smtClean="0"/>
            </a:br>
            <a:r>
              <a:rPr lang="ru-RU" dirty="0" smtClean="0"/>
              <a:t>Ивановна.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920" y="-379307"/>
            <a:ext cx="5466080" cy="7288107"/>
          </a:xfrm>
        </p:spPr>
      </p:pic>
    </p:spTree>
    <p:extLst>
      <p:ext uri="{BB962C8B-B14F-4D97-AF65-F5344CB8AC3E}">
        <p14:creationId xmlns:p14="http://schemas.microsoft.com/office/powerpoint/2010/main" val="266236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Во время службы </a:t>
            </a:r>
            <a:br>
              <a:rPr lang="ru-RU" dirty="0" smtClean="0"/>
            </a:br>
            <a:r>
              <a:rPr lang="ru-RU" dirty="0" smtClean="0"/>
              <a:t>в Ленинграде..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60" y="0"/>
            <a:ext cx="5764570" cy="7686092"/>
          </a:xfrm>
        </p:spPr>
      </p:pic>
    </p:spTree>
    <p:extLst>
      <p:ext uri="{BB962C8B-B14F-4D97-AF65-F5344CB8AC3E}">
        <p14:creationId xmlns:p14="http://schemas.microsoft.com/office/powerpoint/2010/main" val="327130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горжусь своей </a:t>
            </a:r>
            <a:br>
              <a:rPr lang="ru-RU" dirty="0" smtClean="0"/>
            </a:br>
            <a:r>
              <a:rPr lang="ru-RU" dirty="0" err="1" smtClean="0"/>
              <a:t>пробабушкой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70" y="160812"/>
            <a:ext cx="5190530" cy="6920707"/>
          </a:xfrm>
        </p:spPr>
      </p:pic>
    </p:spTree>
    <p:extLst>
      <p:ext uri="{BB962C8B-B14F-4D97-AF65-F5344CB8AC3E}">
        <p14:creationId xmlns:p14="http://schemas.microsoft.com/office/powerpoint/2010/main" val="33127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5" y="274098"/>
            <a:ext cx="10327689" cy="6583902"/>
          </a:xfrm>
        </p:spPr>
      </p:pic>
    </p:spTree>
    <p:extLst>
      <p:ext uri="{BB962C8B-B14F-4D97-AF65-F5344CB8AC3E}">
        <p14:creationId xmlns:p14="http://schemas.microsoft.com/office/powerpoint/2010/main" val="2563463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-71087"/>
            <a:ext cx="11353800" cy="7584807"/>
          </a:xfrm>
        </p:spPr>
      </p:pic>
    </p:spTree>
    <p:extLst>
      <p:ext uri="{BB962C8B-B14F-4D97-AF65-F5344CB8AC3E}">
        <p14:creationId xmlns:p14="http://schemas.microsoft.com/office/powerpoint/2010/main" val="407974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311626"/>
            <a:ext cx="11008360" cy="8256270"/>
          </a:xfrm>
        </p:spPr>
      </p:pic>
    </p:spTree>
    <p:extLst>
      <p:ext uri="{BB962C8B-B14F-4D97-AF65-F5344CB8AC3E}">
        <p14:creationId xmlns:p14="http://schemas.microsoft.com/office/powerpoint/2010/main" val="276190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Дорога</a:t>
            </a:r>
            <a:br>
              <a:rPr lang="ru-RU" dirty="0" smtClean="0"/>
            </a:br>
            <a:r>
              <a:rPr lang="ru-RU" dirty="0" smtClean="0"/>
              <a:t>жизни.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-448786"/>
            <a:ext cx="9430808" cy="7073106"/>
          </a:xfrm>
        </p:spPr>
      </p:pic>
    </p:spTree>
    <p:extLst>
      <p:ext uri="{BB962C8B-B14F-4D97-AF65-F5344CB8AC3E}">
        <p14:creationId xmlns:p14="http://schemas.microsoft.com/office/powerpoint/2010/main" val="15460689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</Words>
  <Application>Microsoft Office PowerPoint</Application>
  <PresentationFormat>Широкоэкранный</PresentationFormat>
  <Paragraphs>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Первая медаль за  За оборону Ленинграда</vt:lpstr>
      <vt:lpstr>Моя пробабушка  Логинова Мария  Ивановна.</vt:lpstr>
      <vt:lpstr> Во время службы  в Ленинграде..</vt:lpstr>
      <vt:lpstr>Я горжусь своей  пробабушкой.</vt:lpstr>
      <vt:lpstr>Презентация PowerPoint</vt:lpstr>
      <vt:lpstr>Презентация PowerPoint</vt:lpstr>
      <vt:lpstr>Презентация PowerPoint</vt:lpstr>
      <vt:lpstr>Дорога жизни.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3</cp:revision>
  <dcterms:created xsi:type="dcterms:W3CDTF">2017-04-22T12:32:27Z</dcterms:created>
  <dcterms:modified xsi:type="dcterms:W3CDTF">2017-04-22T12:43:46Z</dcterms:modified>
</cp:coreProperties>
</file>